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71" r:id="rId9"/>
  </p:sldMasterIdLst>
  <p:notesMasterIdLst>
    <p:notesMasterId r:id="rId37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78" r:id="rId17"/>
    <p:sldId id="285" r:id="rId18"/>
    <p:sldId id="263" r:id="rId19"/>
    <p:sldId id="275" r:id="rId20"/>
    <p:sldId id="276" r:id="rId21"/>
    <p:sldId id="265" r:id="rId22"/>
    <p:sldId id="277" r:id="rId23"/>
    <p:sldId id="266" r:id="rId24"/>
    <p:sldId id="269" r:id="rId25"/>
    <p:sldId id="286" r:id="rId26"/>
    <p:sldId id="274" r:id="rId27"/>
    <p:sldId id="281" r:id="rId28"/>
    <p:sldId id="280" r:id="rId29"/>
    <p:sldId id="279" r:id="rId30"/>
    <p:sldId id="282" r:id="rId31"/>
    <p:sldId id="283" r:id="rId32"/>
    <p:sldId id="287" r:id="rId33"/>
    <p:sldId id="272" r:id="rId34"/>
    <p:sldId id="284" r:id="rId35"/>
    <p:sldId id="27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>
        <p:scale>
          <a:sx n="70" d="100"/>
          <a:sy n="70" d="100"/>
        </p:scale>
        <p:origin x="-1386" y="-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6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2B6EF-81A6-4153-A7D5-07B68C6FAD59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68069-34B1-4713-B8FD-7BAAF86F4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68069-34B1-4713-B8FD-7BAAF86F4E2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4419600"/>
            <a:ext cx="2076450" cy="182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4419600"/>
            <a:ext cx="6076950" cy="182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0E0B0D-57F8-4082-A30E-8C5B8854C983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C12B96-0F8B-4976-BAA4-4CE39B214DA1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702C2-321A-4C97-A237-611755A129EC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828800"/>
            <a:ext cx="35433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0" y="1828800"/>
            <a:ext cx="35433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FA673D-CF4F-4077-9602-53780D36015E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94C75C-EFDE-4EF7-A680-68CA03080A9E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C17ED-096B-49D6-B6A7-D129490E5333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4F723-1311-4FDD-8C1E-C43613F41685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53E7CA-1459-41BD-A4E9-28C4F8A00092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ACE3B-5F14-400C-B1E9-7AA5A3EECB47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C7E92-9EC1-4BBD-AF03-238AA095AC4F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34050" y="685800"/>
            <a:ext cx="180975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85800"/>
            <a:ext cx="527685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603E8-EF5F-43B7-B258-4F031439864B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50518-EDAB-49D9-8595-63B284436BF3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1856A0-B684-4ABE-A3B9-F47B83AA1239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B756CA-9A27-4B7D-B759-82F0069E78C5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828800"/>
            <a:ext cx="35433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0" y="1828800"/>
            <a:ext cx="35433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65826-6B5C-4E18-B4E8-5A60BAC5685E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9553CF-0F14-4B63-BA3D-012E806508C3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6E5C9-7303-4DC2-B31E-03922F569AB9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D53A0B-865D-48FA-B04B-45D97322B9C0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5DA9D6-1F91-4755-B822-3100B6970EBE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B4FA-9352-4F99-86AF-29338CF6315F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F553D-554B-4BD7-BD22-3C569B531BBF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34050" y="685800"/>
            <a:ext cx="180975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85800"/>
            <a:ext cx="527685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2D851C-F797-4639-A236-D45E4522419E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42522D-240E-4A4B-A439-F1959C9BA75C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67D5E6-BE40-49DF-9411-62F59E255471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4706C1-06F9-4020-8DAC-D0A46E064B74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7DCF32-2C6B-4AA9-9C03-BB15C3684174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1EC3B8-FDF9-4509-89B6-E29A035D92C5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7413FA-9E41-4DD8-B173-4E2D88ADB6C8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4419600"/>
            <a:ext cx="2667000" cy="45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00400" y="4419600"/>
            <a:ext cx="2667000" cy="45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45AB19-A8A5-417B-A5CC-31F873232FDD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0ECCAA-5275-447D-A0FD-542C64571A94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EA4AD1-3C2F-4746-825C-3A7BC7A5C529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ED5CA4-83C3-486B-B378-5A7D740C1C60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2158B8-165C-4AD9-BB09-2E65AB856BFD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4419600"/>
            <a:ext cx="2667000" cy="45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00400" y="4419600"/>
            <a:ext cx="2667000" cy="45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4419600"/>
            <a:ext cx="2076450" cy="182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4419600"/>
            <a:ext cx="6076950" cy="182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0E0B0D-57F8-4082-A30E-8C5B8854C983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C12B96-0F8B-4976-BAA4-4CE39B214DA1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702C2-321A-4C97-A237-611755A129EC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828800"/>
            <a:ext cx="35433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0" y="1828800"/>
            <a:ext cx="35433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FA673D-CF4F-4077-9602-53780D36015E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94C75C-EFDE-4EF7-A680-68CA03080A9E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C17ED-096B-49D6-B6A7-D129490E5333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4F723-1311-4FDD-8C1E-C43613F41685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53E7CA-1459-41BD-A4E9-28C4F8A00092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ACE3B-5F14-400C-B1E9-7AA5A3EECB47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C7E92-9EC1-4BBD-AF03-238AA095AC4F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34050" y="685800"/>
            <a:ext cx="180975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85800"/>
            <a:ext cx="527685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603E8-EF5F-43B7-B258-4F031439864B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50518-EDAB-49D9-8595-63B284436BF3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1856A0-B684-4ABE-A3B9-F47B83AA1239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B756CA-9A27-4B7D-B759-82F0069E78C5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828800"/>
            <a:ext cx="35433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0" y="1828800"/>
            <a:ext cx="35433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65826-6B5C-4E18-B4E8-5A60BAC5685E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9553CF-0F14-4B63-BA3D-012E806508C3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6E5C9-7303-4DC2-B31E-03922F569AB9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D53A0B-865D-48FA-B04B-45D97322B9C0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5DA9D6-1F91-4755-B822-3100B6970EBE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B4FA-9352-4F99-86AF-29338CF6315F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F553D-554B-4BD7-BD22-3C569B531BBF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34050" y="685800"/>
            <a:ext cx="180975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85800"/>
            <a:ext cx="527685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2D851C-F797-4639-A236-D45E4522419E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42522D-240E-4A4B-A439-F1959C9BA75C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67D5E6-BE40-49DF-9411-62F59E255471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4706C1-06F9-4020-8DAC-D0A46E064B74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7DCF32-2C6B-4AA9-9C03-BB15C3684174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1EC3B8-FDF9-4509-89B6-E29A035D92C5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7413FA-9E41-4DD8-B173-4E2D88ADB6C8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45AB19-A8A5-417B-A5CC-31F873232FDD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0ECCAA-5275-447D-A0FD-542C64571A94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EA4AD1-3C2F-4746-825C-3A7BC7A5C529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ED5CA4-83C3-486B-B378-5A7D740C1C60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2158B8-165C-4AD9-BB09-2E65AB856BFD}" type="slidenum">
              <a:rPr lang="en-MY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8" y="1828800"/>
            <a:ext cx="6173808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8" y="4800600"/>
            <a:ext cx="6173808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8" y="2514600"/>
            <a:ext cx="6520997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8" y="5410201"/>
            <a:ext cx="6517197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905001"/>
            <a:ext cx="3315563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905001"/>
            <a:ext cx="3315563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6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6" y="2743201"/>
            <a:ext cx="3313277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7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7" y="2743201"/>
            <a:ext cx="3313277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381001"/>
            <a:ext cx="11432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381001"/>
            <a:ext cx="5544993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4419600"/>
            <a:ext cx="548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Place Your Subtitle Here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41020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Software Template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9pPr>
    </p:titleStyle>
    <p:bodyStyle>
      <a:lvl1pPr marL="342900" indent="-342900" algn="r" rtl="0" eaLnBrk="1" fontAlgn="base" hangingPunct="1">
        <a:spcBef>
          <a:spcPct val="20000"/>
        </a:spcBef>
        <a:spcAft>
          <a:spcPct val="0"/>
        </a:spcAft>
        <a:defRPr sz="3000" b="1">
          <a:solidFill>
            <a:srgbClr val="0066F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85800"/>
            <a:ext cx="5715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Place Your Topic Here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828800"/>
            <a:ext cx="7239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Your Description Goes Here</a:t>
            </a:r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MY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MY"/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9BF528C-4C82-4640-8088-0EB95CFD2986}" type="slidenum">
              <a:rPr lang="en-MY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MY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MY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6DB6097-FE9B-4852-83B9-DF0B82D99DA6}" type="slidenum">
              <a:rPr lang="en-MY"/>
              <a:pPr/>
              <a:t>‹#›</a:t>
            </a:fld>
            <a:endParaRPr lang="en-MY"/>
          </a:p>
        </p:txBody>
      </p:sp>
      <p:sp>
        <p:nvSpPr>
          <p:cNvPr id="152600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85800"/>
            <a:ext cx="5715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Place Your Topic Here</a:t>
            </a:r>
          </a:p>
        </p:txBody>
      </p:sp>
      <p:sp>
        <p:nvSpPr>
          <p:cNvPr id="152601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828800"/>
            <a:ext cx="7239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Your Description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000" b="1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MY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MY"/>
          </a:p>
        </p:txBody>
      </p:sp>
      <p:sp>
        <p:nvSpPr>
          <p:cNvPr id="156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BD4EE2-C9C7-4C62-AE47-4635544D1932}" type="slidenum">
              <a:rPr lang="en-MY"/>
              <a:pPr/>
              <a:t>‹#›</a:t>
            </a:fld>
            <a:endParaRPr lang="en-MY"/>
          </a:p>
        </p:txBody>
      </p:sp>
      <p:sp>
        <p:nvSpPr>
          <p:cNvPr id="15668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181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Transitional Page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9pPr>
    </p:titleStyle>
    <p:bodyStyle>
      <a:lvl1pPr marL="342900" indent="-342900" algn="ctr" rtl="0" eaLnBrk="1" fontAlgn="base" hangingPunct="1">
        <a:spcBef>
          <a:spcPct val="20000"/>
        </a:spcBef>
        <a:spcAft>
          <a:spcPct val="0"/>
        </a:spcAft>
        <a:defRPr sz="45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4419600"/>
            <a:ext cx="548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Place Your Subtitle Here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41020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Software Template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000">
          <a:solidFill>
            <a:srgbClr val="000066"/>
          </a:solidFill>
          <a:latin typeface="Arial Black" pitchFamily="34" charset="0"/>
        </a:defRPr>
      </a:lvl9pPr>
    </p:titleStyle>
    <p:bodyStyle>
      <a:lvl1pPr marL="342900" indent="-342900" algn="r" rtl="0" eaLnBrk="1" fontAlgn="base" hangingPunct="1">
        <a:spcBef>
          <a:spcPct val="20000"/>
        </a:spcBef>
        <a:spcAft>
          <a:spcPct val="0"/>
        </a:spcAft>
        <a:defRPr sz="3000" b="1">
          <a:solidFill>
            <a:srgbClr val="0066F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85800"/>
            <a:ext cx="5715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Place Your Topic Here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828800"/>
            <a:ext cx="7239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Your Description Goes Here</a:t>
            </a:r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MY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MY"/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9BF528C-4C82-4640-8088-0EB95CFD2986}" type="slidenum">
              <a:rPr lang="en-MY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000066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MY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MY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6DB6097-FE9B-4852-83B9-DF0B82D99DA6}" type="slidenum">
              <a:rPr lang="en-MY"/>
              <a:pPr/>
              <a:t>‹#›</a:t>
            </a:fld>
            <a:endParaRPr lang="en-MY"/>
          </a:p>
        </p:txBody>
      </p:sp>
      <p:sp>
        <p:nvSpPr>
          <p:cNvPr id="152600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85800"/>
            <a:ext cx="5715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Place Your Topic Here</a:t>
            </a:r>
          </a:p>
        </p:txBody>
      </p:sp>
      <p:sp>
        <p:nvSpPr>
          <p:cNvPr id="152601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828800"/>
            <a:ext cx="7239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Your Description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333CC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000" b="1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MY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MY"/>
          </a:p>
        </p:txBody>
      </p:sp>
      <p:sp>
        <p:nvSpPr>
          <p:cNvPr id="156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BD4EE2-C9C7-4C62-AE47-4635544D1932}" type="slidenum">
              <a:rPr lang="en-MY"/>
              <a:pPr/>
              <a:t>‹#›</a:t>
            </a:fld>
            <a:endParaRPr lang="en-MY"/>
          </a:p>
        </p:txBody>
      </p:sp>
      <p:sp>
        <p:nvSpPr>
          <p:cNvPr id="15668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181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Transitional Page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hlink"/>
          </a:solidFill>
          <a:latin typeface="Arial Black" pitchFamily="34" charset="0"/>
        </a:defRPr>
      </a:lvl9pPr>
    </p:titleStyle>
    <p:bodyStyle>
      <a:lvl1pPr marL="342900" indent="-342900" algn="ctr" rtl="0" eaLnBrk="1" fontAlgn="base" hangingPunct="1">
        <a:spcBef>
          <a:spcPct val="20000"/>
        </a:spcBef>
        <a:spcAft>
          <a:spcPct val="0"/>
        </a:spcAft>
        <a:defRPr sz="45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904999"/>
            <a:ext cx="6852578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7C8B3-D7E3-4E70-9890-B5373A4BFCBD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8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5DCB7-B7BD-4363-900F-CA0AB604A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thyonanywhere.com/" TargetMode="Externa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Bricksquad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Devon Hawkins, </a:t>
            </a:r>
            <a:r>
              <a:rPr lang="en-US" dirty="0" err="1" smtClean="0"/>
              <a:t>Ebrima</a:t>
            </a:r>
            <a:r>
              <a:rPr lang="en-US" dirty="0" smtClean="0"/>
              <a:t> </a:t>
            </a:r>
            <a:r>
              <a:rPr lang="en-US" dirty="0" err="1" smtClean="0"/>
              <a:t>Jobe</a:t>
            </a:r>
            <a:r>
              <a:rPr lang="en-US" dirty="0" smtClean="0"/>
              <a:t>, </a:t>
            </a:r>
            <a:r>
              <a:rPr lang="en-US" dirty="0" err="1" smtClean="0"/>
              <a:t>Chazz</a:t>
            </a:r>
            <a:r>
              <a:rPr lang="en-US" dirty="0" smtClean="0"/>
              <a:t> Scott, </a:t>
            </a:r>
            <a:r>
              <a:rPr lang="en-US" dirty="0" err="1" smtClean="0"/>
              <a:t>Morgane</a:t>
            </a:r>
            <a:r>
              <a:rPr lang="en-US" dirty="0" smtClean="0"/>
              <a:t>’ Cole, Helena </a:t>
            </a:r>
            <a:r>
              <a:rPr lang="en-US" dirty="0" err="1" smtClean="0"/>
              <a:t>Bemberry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PythonAnywhere</a:t>
            </a:r>
            <a:r>
              <a:rPr lang="en-US" b="1" dirty="0" smtClean="0"/>
              <a:t>/flask Source code edit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4114800"/>
            <a:ext cx="4191000" cy="190175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This is the login screen when going to</a:t>
            </a:r>
          </a:p>
          <a:p>
            <a:pPr>
              <a:buNone/>
            </a:pPr>
            <a:r>
              <a:rPr lang="en-US" dirty="0" smtClean="0">
                <a:hlinkClick r:id="rId2"/>
              </a:rPr>
              <a:t>www.pythonnanywhere.com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 l="28205" t="18065" r="35897" b="52281"/>
          <a:stretch>
            <a:fillRect/>
          </a:stretch>
        </p:blipFill>
        <p:spPr bwMode="auto">
          <a:xfrm>
            <a:off x="152400" y="1066800"/>
            <a:ext cx="4572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 l="5128" t="29470" r="51282" b="6659"/>
          <a:stretch>
            <a:fillRect/>
          </a:stretch>
        </p:blipFill>
        <p:spPr bwMode="auto">
          <a:xfrm>
            <a:off x="4191000" y="3276600"/>
            <a:ext cx="4648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8909514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 l="5128" t="22443" r="53918" b="6843"/>
          <a:stretch>
            <a:fillRect/>
          </a:stretch>
        </p:blipFill>
        <p:spPr bwMode="auto">
          <a:xfrm>
            <a:off x="4800600" y="2895600"/>
            <a:ext cx="4038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 cstate="print"/>
          <a:srcRect l="5128" t="29470" r="51282" b="6659"/>
          <a:stretch>
            <a:fillRect/>
          </a:stretch>
        </p:blipFill>
        <p:spPr bwMode="auto">
          <a:xfrm>
            <a:off x="304800" y="228600"/>
            <a:ext cx="3962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029200" y="914400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Once login in, the console is available  for files and databases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495800" y="1295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553200" y="16764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 t="3750" b="5000"/>
          <a:stretch>
            <a:fillRect/>
          </a:stretch>
        </p:blipFill>
        <p:spPr bwMode="auto">
          <a:xfrm>
            <a:off x="304800" y="762000"/>
            <a:ext cx="8382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6859787" cy="685800"/>
          </a:xfrm>
        </p:spPr>
        <p:txBody>
          <a:bodyPr/>
          <a:lstStyle/>
          <a:p>
            <a:r>
              <a:rPr lang="en-US" dirty="0" smtClean="0"/>
              <a:t>Uploading from a text file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27451" t="16250" r="29219" b="50000"/>
          <a:stretch>
            <a:fillRect/>
          </a:stretch>
        </p:blipFill>
        <p:spPr bwMode="auto">
          <a:xfrm>
            <a:off x="152400" y="762000"/>
            <a:ext cx="4343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l="5128" t="13502" r="28205" b="11221"/>
          <a:stretch>
            <a:fillRect/>
          </a:stretch>
        </p:blipFill>
        <p:spPr bwMode="auto">
          <a:xfrm>
            <a:off x="4572000" y="3352800"/>
            <a:ext cx="4572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6284121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859787" cy="685800"/>
          </a:xfrm>
        </p:spPr>
        <p:txBody>
          <a:bodyPr/>
          <a:lstStyle/>
          <a:p>
            <a:r>
              <a:rPr lang="en-US" dirty="0" smtClean="0"/>
              <a:t>Incorrect File Error</a:t>
            </a:r>
            <a:endParaRPr 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/>
          <a:srcRect t="10907" r="1996" b="5165"/>
          <a:stretch>
            <a:fillRect/>
          </a:stretch>
        </p:blipFill>
        <p:spPr bwMode="auto">
          <a:xfrm>
            <a:off x="228600" y="1447800"/>
            <a:ext cx="8704384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47800" y="58674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error message a user receives  when trying to upload anything other than a .txt file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381000"/>
            <a:ext cx="6859787" cy="762000"/>
          </a:xfrm>
        </p:spPr>
        <p:txBody>
          <a:bodyPr/>
          <a:lstStyle/>
          <a:p>
            <a:r>
              <a:rPr lang="en-US" dirty="0" smtClean="0"/>
              <a:t>Weather Map</a:t>
            </a:r>
            <a:endParaRPr 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print"/>
          <a:srcRect t="10526" r="871" b="14474"/>
          <a:stretch>
            <a:fillRect/>
          </a:stretch>
        </p:blipFill>
        <p:spPr bwMode="auto">
          <a:xfrm>
            <a:off x="838200" y="1752600"/>
            <a:ext cx="770288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488629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MySQL</a:t>
            </a:r>
            <a:r>
              <a:rPr lang="en-US" dirty="0" smtClean="0"/>
              <a:t> (Structured Query Language) Database </a:t>
            </a:r>
          </a:p>
          <a:p>
            <a:pPr lvl="1"/>
            <a:r>
              <a:rPr lang="en-US" dirty="0" smtClean="0"/>
              <a:t>This open-source relational database management system is used to store our tweets by columns  based on search results  </a:t>
            </a:r>
          </a:p>
          <a:p>
            <a:pPr lvl="1"/>
            <a:r>
              <a:rPr lang="en-US" dirty="0" smtClean="0"/>
              <a:t>Each keyword is stored in a table based on its respective regular expression </a:t>
            </a:r>
          </a:p>
          <a:p>
            <a:pPr lvl="1"/>
            <a:r>
              <a:rPr lang="en-US" dirty="0" smtClean="0"/>
              <a:t>The data in the storage can be retrieved for display purposes for our twitter application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9475318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4839970" cy="36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05200"/>
            <a:ext cx="3137535" cy="24276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752600" y="40386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Online Command Prompt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6019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Processed regular expression searches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1752600"/>
            <a:ext cx="4419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smtClean="0"/>
              <a:t>Demonstration</a:t>
            </a:r>
            <a:endParaRPr lang="en-US" sz="4800" b="1" i="1" dirty="0"/>
          </a:p>
        </p:txBody>
      </p:sp>
    </p:spTree>
    <p:extLst>
      <p:ext uri="{BB962C8B-B14F-4D97-AF65-F5344CB8AC3E}">
        <p14:creationId xmlns="" xmlns:p14="http://schemas.microsoft.com/office/powerpoint/2010/main" val="130368752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2200" y="2743200"/>
            <a:ext cx="4419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i="1" dirty="0" smtClean="0"/>
              <a:t>What went wrong?</a:t>
            </a:r>
            <a:endParaRPr lang="en-US" sz="4800" b="1" i="1" dirty="0"/>
          </a:p>
        </p:txBody>
      </p:sp>
    </p:spTree>
    <p:extLst>
      <p:ext uri="{BB962C8B-B14F-4D97-AF65-F5344CB8AC3E}">
        <p14:creationId xmlns="" xmlns:p14="http://schemas.microsoft.com/office/powerpoint/2010/main" val="130368752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28800"/>
            <a:ext cx="7696200" cy="4111558"/>
          </a:xfrm>
        </p:spPr>
        <p:txBody>
          <a:bodyPr/>
          <a:lstStyle/>
          <a:p>
            <a:pPr marL="690372" indent="-571500">
              <a:buClr>
                <a:schemeClr val="tx1"/>
              </a:buClr>
              <a:buFont typeface="+mj-lt"/>
              <a:buAutoNum type="romanUcPeriod"/>
            </a:pPr>
            <a:r>
              <a:rPr lang="en-US" dirty="0" smtClean="0">
                <a:cs typeface="Times New Roman"/>
              </a:rPr>
              <a:t>Given Task/Introduction</a:t>
            </a:r>
          </a:p>
          <a:p>
            <a:pPr marL="690372" indent="-571500">
              <a:buClr>
                <a:schemeClr val="tx1"/>
              </a:buClr>
              <a:buFont typeface="+mj-lt"/>
              <a:buAutoNum type="romanUcPeriod"/>
            </a:pPr>
            <a:r>
              <a:rPr lang="en-US" dirty="0" smtClean="0">
                <a:cs typeface="Times New Roman"/>
              </a:rPr>
              <a:t>Iterations </a:t>
            </a:r>
          </a:p>
          <a:p>
            <a:pPr marL="690372" indent="-571500">
              <a:buClr>
                <a:schemeClr val="tx1"/>
              </a:buClr>
              <a:buFont typeface="+mj-lt"/>
              <a:buAutoNum type="romanUcPeriod"/>
            </a:pPr>
            <a:r>
              <a:rPr lang="en-US" dirty="0" smtClean="0">
                <a:cs typeface="Times New Roman"/>
              </a:rPr>
              <a:t>Application Features </a:t>
            </a:r>
          </a:p>
          <a:p>
            <a:pPr marL="690372" indent="-571500">
              <a:buClr>
                <a:schemeClr val="tx1"/>
              </a:buClr>
              <a:buFont typeface="+mj-lt"/>
              <a:buAutoNum type="romanUcPeriod"/>
            </a:pPr>
            <a:r>
              <a:rPr lang="en-US" dirty="0" smtClean="0">
                <a:cs typeface="Times New Roman"/>
              </a:rPr>
              <a:t>Design</a:t>
            </a:r>
          </a:p>
          <a:p>
            <a:pPr marL="690372" indent="-571500">
              <a:buClr>
                <a:schemeClr val="tx1"/>
              </a:buClr>
              <a:buFont typeface="+mj-lt"/>
              <a:buAutoNum type="romanUcPeriod"/>
            </a:pPr>
            <a:r>
              <a:rPr lang="en-US" dirty="0" smtClean="0">
                <a:cs typeface="Times New Roman"/>
              </a:rPr>
              <a:t>Conclusion </a:t>
            </a:r>
          </a:p>
          <a:p>
            <a:pPr marL="690372" indent="-571500">
              <a:buClr>
                <a:schemeClr val="tx1"/>
              </a:buClr>
              <a:buFont typeface="+mj-lt"/>
              <a:buAutoNum type="romanUcPeriod"/>
            </a:pPr>
            <a:r>
              <a:rPr lang="en-US" dirty="0" smtClean="0">
                <a:cs typeface="Times New Roman"/>
              </a:rPr>
              <a:t>Demonstration </a:t>
            </a:r>
          </a:p>
          <a:p>
            <a:pPr marL="690372" indent="-571500">
              <a:buClr>
                <a:schemeClr val="tx1"/>
              </a:buClr>
              <a:buFont typeface="+mj-lt"/>
              <a:buAutoNum type="romanUcPeriod"/>
            </a:pP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Went through 3 different Databases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Apache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Was originally our plan due to all the highly praised recommendations via internet and relational database methods</a:t>
            </a:r>
          </a:p>
          <a:p>
            <a:pPr lvl="2"/>
            <a:r>
              <a:rPr lang="en-US" dirty="0" smtClean="0"/>
              <a:t>Feature: Big Data </a:t>
            </a:r>
          </a:p>
          <a:p>
            <a:pPr lvl="1"/>
            <a:r>
              <a:rPr lang="en-US" dirty="0" smtClean="0"/>
              <a:t>Also, we did not realize we had to set up a server (strict time constraints) </a:t>
            </a:r>
          </a:p>
          <a:p>
            <a:pPr lvl="1"/>
            <a:r>
              <a:rPr lang="en-US" dirty="0" smtClean="0"/>
              <a:t>Failed to implement due to complicated instructions and lack of thorough explanations</a:t>
            </a:r>
          </a:p>
          <a:p>
            <a:r>
              <a:rPr lang="en-US" dirty="0" err="1" smtClean="0"/>
              <a:t>SQLite</a:t>
            </a:r>
            <a:r>
              <a:rPr lang="en-US" dirty="0" smtClean="0"/>
              <a:t> – Python’s SQL database  that can be incorporated in  any Python environment   </a:t>
            </a:r>
          </a:p>
          <a:p>
            <a:pPr lvl="1"/>
            <a:r>
              <a:rPr lang="en-US" dirty="0" smtClean="0"/>
              <a:t>Easy access, easy retrieval</a:t>
            </a:r>
          </a:p>
          <a:p>
            <a:pPr lvl="1"/>
            <a:r>
              <a:rPr lang="en-US" dirty="0" smtClean="0"/>
              <a:t>Failed to implement because couldn’t contain high volume twitter Searches </a:t>
            </a:r>
          </a:p>
          <a:p>
            <a:r>
              <a:rPr lang="en-US" dirty="0" err="1" smtClean="0"/>
              <a:t>MySQL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Easy implementation</a:t>
            </a:r>
          </a:p>
          <a:p>
            <a:pPr lvl="1"/>
            <a:r>
              <a:rPr lang="en-US" dirty="0" smtClean="0"/>
              <a:t>This database has been successfully used within our application 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wasn’t raised to stakeholder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problem, unsure of how to go about it</a:t>
            </a:r>
          </a:p>
          <a:p>
            <a:r>
              <a:rPr lang="en-US" dirty="0" smtClean="0"/>
              <a:t>Lesson’s learned</a:t>
            </a:r>
          </a:p>
          <a:p>
            <a:pPr lvl="1"/>
            <a:r>
              <a:rPr lang="en-US" dirty="0" smtClean="0"/>
              <a:t>Better communication between development team and customer</a:t>
            </a:r>
          </a:p>
          <a:p>
            <a:pPr lvl="1"/>
            <a:r>
              <a:rPr lang="en-US" dirty="0" smtClean="0"/>
              <a:t>Unfamiliar implementation with strict deadlines are dangerous</a:t>
            </a:r>
          </a:p>
          <a:p>
            <a:pPr lvl="1"/>
            <a:r>
              <a:rPr lang="en-US" dirty="0" smtClean="0"/>
              <a:t>Databases should be top priority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end to front end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 end</a:t>
            </a:r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MySQL</a:t>
            </a:r>
            <a:r>
              <a:rPr lang="en-US" dirty="0" smtClean="0"/>
              <a:t> Database retrieves tweets from twitter </a:t>
            </a:r>
          </a:p>
          <a:p>
            <a:pPr lvl="1"/>
            <a:r>
              <a:rPr lang="en-US" dirty="0" smtClean="0"/>
              <a:t>Issues commands with collected data based on that specific command</a:t>
            </a:r>
          </a:p>
          <a:p>
            <a:pPr lvl="2"/>
            <a:r>
              <a:rPr lang="en-US" dirty="0" smtClean="0"/>
              <a:t>Successfully able to retrieve tweets via command line calls</a:t>
            </a:r>
          </a:p>
          <a:p>
            <a:r>
              <a:rPr lang="en-US" dirty="0" smtClean="0"/>
              <a:t>Front End</a:t>
            </a:r>
          </a:p>
          <a:p>
            <a:pPr lvl="1"/>
            <a:r>
              <a:rPr lang="en-US" dirty="0" smtClean="0"/>
              <a:t>Flask App ran on </a:t>
            </a:r>
            <a:r>
              <a:rPr lang="en-US" dirty="0" err="1" smtClean="0"/>
              <a:t>PythonAnywhere</a:t>
            </a:r>
            <a:r>
              <a:rPr lang="en-US" dirty="0" smtClean="0"/>
              <a:t> bootstrap responsible for producing webpage template, and collecting feedback from user</a:t>
            </a:r>
          </a:p>
          <a:p>
            <a:pPr lvl="2"/>
            <a:r>
              <a:rPr lang="en-US" dirty="0" smtClean="0"/>
              <a:t>Successfully able to produce website and multiple view options and page directories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End to Front end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– </a:t>
            </a:r>
            <a:r>
              <a:rPr lang="en-US" dirty="0" err="1" smtClean="0"/>
              <a:t>PythonAnywhere</a:t>
            </a:r>
            <a:r>
              <a:rPr lang="en-US" dirty="0" smtClean="0"/>
              <a:t> failed to support multiple python methods that issued concurrent  thread processing  </a:t>
            </a:r>
          </a:p>
          <a:p>
            <a:r>
              <a:rPr lang="en-US" dirty="0" smtClean="0"/>
              <a:t>Causing session timeouts when database retrieved from twitter due to never ending process </a:t>
            </a:r>
          </a:p>
          <a:p>
            <a:r>
              <a:rPr lang="en-US" dirty="0" smtClean="0"/>
              <a:t>Lesson’s learned</a:t>
            </a:r>
          </a:p>
          <a:p>
            <a:pPr lvl="1"/>
            <a:r>
              <a:rPr lang="en-US" dirty="0" smtClean="0"/>
              <a:t>Stricter requirements for framework search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4926984" cy="22984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048000" y="44196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Backend Screenshot of Error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isesyracuse.files.wordpress.com/2012/03/llife-lessons-learned-emotions-feeling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066800"/>
            <a:ext cx="5829300" cy="4695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666119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Analysis and Project Plan</a:t>
            </a:r>
          </a:p>
          <a:p>
            <a:pPr lvl="1"/>
            <a:r>
              <a:rPr lang="en-US" dirty="0" smtClean="0"/>
              <a:t>Hypothesized tools to produce application should have had prototypes before full commitment </a:t>
            </a:r>
          </a:p>
          <a:p>
            <a:r>
              <a:rPr lang="en-US" dirty="0" smtClean="0"/>
              <a:t>Development </a:t>
            </a:r>
          </a:p>
          <a:p>
            <a:pPr lvl="1"/>
            <a:r>
              <a:rPr lang="en-US" dirty="0" smtClean="0"/>
              <a:t>Multiple sections of prototype code unable to implement due to front end back end error:</a:t>
            </a:r>
          </a:p>
          <a:p>
            <a:pPr lvl="2"/>
            <a:r>
              <a:rPr lang="en-US" dirty="0" smtClean="0"/>
              <a:t>Search multiple keywords</a:t>
            </a:r>
          </a:p>
          <a:p>
            <a:pPr lvl="2"/>
            <a:r>
              <a:rPr lang="en-US" dirty="0" smtClean="0"/>
              <a:t>Parse Regular expressions from text file</a:t>
            </a:r>
          </a:p>
          <a:p>
            <a:pPr lvl="2"/>
            <a:r>
              <a:rPr lang="en-US" dirty="0" smtClean="0"/>
              <a:t>Retrieve weather of U.S through tweets</a:t>
            </a:r>
          </a:p>
          <a:p>
            <a:pPr lvl="2"/>
            <a:r>
              <a:rPr lang="en-US" dirty="0" smtClean="0"/>
              <a:t>Updating Google maps API</a:t>
            </a:r>
          </a:p>
          <a:p>
            <a:pPr lvl="2"/>
            <a:r>
              <a:rPr lang="en-US" dirty="0" smtClean="0"/>
              <a:t>Selecting data after table in database fills up</a:t>
            </a:r>
          </a:p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Learn to develop new testing strategies before reaching a complete application </a:t>
            </a:r>
          </a:p>
          <a:p>
            <a:pPr lvl="1"/>
            <a:r>
              <a:rPr lang="en-US" dirty="0" smtClean="0"/>
              <a:t>Unit Development Testing was mainly produced through command line </a:t>
            </a:r>
          </a:p>
          <a:p>
            <a:pPr lvl="2"/>
            <a:r>
              <a:rPr lang="en-US" dirty="0" smtClean="0"/>
              <a:t>a way to develop more test through the website should have been implemented</a:t>
            </a:r>
          </a:p>
          <a:p>
            <a:r>
              <a:rPr lang="en-US" dirty="0" smtClean="0"/>
              <a:t>Prioritize! 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534400" cy="6477000"/>
          </a:xfrm>
        </p:spPr>
        <p:txBody>
          <a:bodyPr>
            <a:normAutofit fontScale="70000" lnSpcReduction="20000"/>
          </a:bodyPr>
          <a:lstStyle/>
          <a:p>
            <a:r>
              <a:rPr lang="en-US" sz="2300" dirty="0" smtClean="0"/>
              <a:t>Devon</a:t>
            </a:r>
          </a:p>
          <a:p>
            <a:pPr lvl="1"/>
            <a:r>
              <a:rPr lang="en-US" sz="2300" dirty="0" smtClean="0"/>
              <a:t>People management </a:t>
            </a:r>
          </a:p>
          <a:p>
            <a:pPr lvl="1"/>
            <a:r>
              <a:rPr lang="en-US" sz="2300" dirty="0" smtClean="0"/>
              <a:t>Effective communication </a:t>
            </a:r>
          </a:p>
          <a:p>
            <a:r>
              <a:rPr lang="en-US" sz="2300" dirty="0" smtClean="0"/>
              <a:t>Ebrima</a:t>
            </a:r>
          </a:p>
          <a:p>
            <a:pPr lvl="1"/>
            <a:r>
              <a:rPr lang="en-US" sz="2300" dirty="0" smtClean="0"/>
              <a:t>Working as a team </a:t>
            </a:r>
          </a:p>
          <a:p>
            <a:pPr lvl="1"/>
            <a:r>
              <a:rPr lang="en-US" sz="2300" dirty="0" smtClean="0"/>
              <a:t>Sharing ideas </a:t>
            </a:r>
          </a:p>
          <a:p>
            <a:pPr lvl="1"/>
            <a:r>
              <a:rPr lang="en-US" sz="2300" dirty="0" smtClean="0"/>
              <a:t>Compromising </a:t>
            </a:r>
          </a:p>
          <a:p>
            <a:r>
              <a:rPr lang="en-US" sz="2300" dirty="0" smtClean="0"/>
              <a:t>Chazz</a:t>
            </a:r>
          </a:p>
          <a:p>
            <a:pPr lvl="1"/>
            <a:r>
              <a:rPr lang="en-US" sz="2300" dirty="0" smtClean="0"/>
              <a:t>Working on tasks as a group is a lot more effective than by yourself </a:t>
            </a:r>
          </a:p>
          <a:p>
            <a:pPr lvl="1"/>
            <a:r>
              <a:rPr lang="en-US" sz="2300" dirty="0" smtClean="0"/>
              <a:t>Balancing strengths of group members </a:t>
            </a:r>
          </a:p>
          <a:p>
            <a:pPr lvl="1"/>
            <a:r>
              <a:rPr lang="en-US" sz="2300" dirty="0" smtClean="0"/>
              <a:t>Communication is key:; make or break the project </a:t>
            </a:r>
          </a:p>
          <a:p>
            <a:pPr lvl="1"/>
            <a:r>
              <a:rPr lang="en-US" sz="2300" dirty="0" smtClean="0"/>
              <a:t>Coding  should be planned out and well thought out first </a:t>
            </a:r>
          </a:p>
          <a:p>
            <a:r>
              <a:rPr lang="en-US" sz="2300" dirty="0" smtClean="0"/>
              <a:t>Morgane’</a:t>
            </a:r>
          </a:p>
          <a:p>
            <a:pPr lvl="1"/>
            <a:r>
              <a:rPr lang="en-US" sz="2300" dirty="0" smtClean="0"/>
              <a:t>Importance </a:t>
            </a:r>
            <a:r>
              <a:rPr lang="en-US" sz="2300" dirty="0" smtClean="0"/>
              <a:t>of teamwork</a:t>
            </a:r>
            <a:endParaRPr lang="en-US" sz="2300" dirty="0" smtClean="0"/>
          </a:p>
          <a:p>
            <a:pPr lvl="1"/>
            <a:r>
              <a:rPr lang="en-US" sz="2300" dirty="0" smtClean="0"/>
              <a:t>Collaborating ideas</a:t>
            </a:r>
          </a:p>
          <a:p>
            <a:pPr lvl="1"/>
            <a:r>
              <a:rPr lang="en-US" sz="2300" dirty="0" smtClean="0"/>
              <a:t>Compromising on how to solve issues</a:t>
            </a:r>
          </a:p>
          <a:p>
            <a:r>
              <a:rPr lang="en-US" sz="2300" dirty="0" smtClean="0"/>
              <a:t>Helena</a:t>
            </a:r>
          </a:p>
          <a:p>
            <a:pPr lvl="1"/>
            <a:r>
              <a:rPr lang="en-US" sz="2300" dirty="0" smtClean="0"/>
              <a:t>Identifying problems early on</a:t>
            </a:r>
          </a:p>
          <a:p>
            <a:pPr lvl="1"/>
            <a:r>
              <a:rPr lang="en-US" sz="2300" dirty="0" smtClean="0"/>
              <a:t>Not just time management; resource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797180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2362200"/>
            <a:ext cx="7886700" cy="1082674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smtClean="0"/>
              <a:t>Given Task</a:t>
            </a:r>
            <a:endParaRPr lang="en-US" sz="4800" b="1" i="1" dirty="0"/>
          </a:p>
        </p:txBody>
      </p:sp>
    </p:spTree>
    <p:extLst>
      <p:ext uri="{BB962C8B-B14F-4D97-AF65-F5344CB8AC3E}">
        <p14:creationId xmlns="" xmlns:p14="http://schemas.microsoft.com/office/powerpoint/2010/main" val="94465788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762000"/>
            <a:ext cx="6229350" cy="5791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Required to implement and construct a general purpose Tweet Analyzer</a:t>
            </a:r>
          </a:p>
          <a:p>
            <a:r>
              <a:rPr lang="en-US" dirty="0" smtClean="0"/>
              <a:t>Meaning of general purpose:</a:t>
            </a:r>
          </a:p>
          <a:p>
            <a:r>
              <a:rPr lang="en-US" dirty="0" smtClean="0"/>
              <a:t>a technically sophisticated customer could write their own class that would be linked with the Tweet Analyzer to perform analysis </a:t>
            </a:r>
          </a:p>
          <a:p>
            <a:r>
              <a:rPr lang="en-US" dirty="0" smtClean="0"/>
              <a:t>Or, a non-technical customer could use a “team written” class that accepts regular expressions written by the customer to perform a simple match analysis of tweets</a:t>
            </a:r>
          </a:p>
          <a:p>
            <a:r>
              <a:rPr lang="en-US" dirty="0" smtClean="0"/>
              <a:t>Three components to this project: </a:t>
            </a:r>
          </a:p>
          <a:p>
            <a:r>
              <a:rPr lang="en-US" dirty="0" smtClean="0"/>
              <a:t>general purpose Tweet Analyzer program that uses methods in the Tweet Analyzer class to analyze tweets</a:t>
            </a:r>
          </a:p>
          <a:p>
            <a:r>
              <a:rPr lang="en-US" dirty="0" smtClean="0"/>
              <a:t>(Proof of Concept) a class that will analyze tweets to produce a weather map based on key words </a:t>
            </a:r>
          </a:p>
          <a:p>
            <a:r>
              <a:rPr lang="en-US" dirty="0" smtClean="0"/>
              <a:t>A class that will read a file containing regular expressions to tweets to produce a list  of tweets that match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19812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3156878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2880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smtClean="0"/>
              <a:t>Iterations/Project Plan</a:t>
            </a:r>
            <a:endParaRPr lang="en-US" sz="4800" b="1" i="1" dirty="0"/>
          </a:p>
        </p:txBody>
      </p:sp>
    </p:spTree>
    <p:extLst>
      <p:ext uri="{BB962C8B-B14F-4D97-AF65-F5344CB8AC3E}">
        <p14:creationId xmlns="" xmlns:p14="http://schemas.microsoft.com/office/powerpoint/2010/main" val="140159891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77000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smtClean="0"/>
              <a:t>Iteration 1:</a:t>
            </a:r>
          </a:p>
          <a:p>
            <a:pPr lvl="1"/>
            <a:r>
              <a:rPr lang="en-US" dirty="0">
                <a:effectLst/>
              </a:rPr>
              <a:t>This iteration is about Requirements and a Project Plan for your project</a:t>
            </a:r>
            <a:r>
              <a:rPr lang="en-US" dirty="0" smtClean="0">
                <a:effectLst/>
              </a:rPr>
              <a:t>.</a:t>
            </a:r>
          </a:p>
          <a:p>
            <a:pPr marL="342900" lvl="1" indent="0">
              <a:buNone/>
            </a:pPr>
            <a:endParaRPr lang="en-US" dirty="0" smtClean="0">
              <a:effectLst/>
            </a:endParaRPr>
          </a:p>
          <a:p>
            <a:r>
              <a:rPr lang="en-US" sz="2000" dirty="0" smtClean="0">
                <a:effectLst/>
              </a:rPr>
              <a:t>Iteration 2:</a:t>
            </a:r>
          </a:p>
          <a:p>
            <a:pPr lvl="1"/>
            <a:r>
              <a:rPr lang="en-US" dirty="0">
                <a:effectLst/>
              </a:rPr>
              <a:t>This should be a complete Product Plan and Requirements Document and a start on the Analysis Document and Design Specification</a:t>
            </a:r>
            <a:r>
              <a:rPr lang="en-US" dirty="0" smtClean="0">
                <a:effectLst/>
              </a:rPr>
              <a:t>.</a:t>
            </a:r>
          </a:p>
          <a:p>
            <a:pPr marL="342900" lvl="1" indent="0">
              <a:buNone/>
            </a:pPr>
            <a:endParaRPr lang="en-US" dirty="0" smtClean="0">
              <a:effectLst/>
            </a:endParaRPr>
          </a:p>
          <a:p>
            <a:r>
              <a:rPr lang="en-US" sz="2000" dirty="0" smtClean="0">
                <a:effectLst/>
              </a:rPr>
              <a:t>Iteration 3:</a:t>
            </a:r>
          </a:p>
          <a:p>
            <a:pPr lvl="1"/>
            <a:r>
              <a:rPr lang="en-US" dirty="0" smtClean="0">
                <a:effectLst/>
              </a:rPr>
              <a:t>This </a:t>
            </a:r>
            <a:r>
              <a:rPr lang="en-US" dirty="0">
                <a:effectLst/>
              </a:rPr>
              <a:t>is an In Process Review (IPR) to check on the process of your development teams.  This should include a complete Analysis Document , a Design Specification that is almost complete, the beginnings of a prototype and Test Specification</a:t>
            </a:r>
            <a:r>
              <a:rPr lang="en-US" dirty="0" smtClean="0">
                <a:effectLst/>
              </a:rPr>
              <a:t>.</a:t>
            </a:r>
          </a:p>
          <a:p>
            <a:pPr marL="342900" lvl="1" indent="0">
              <a:buNone/>
            </a:pPr>
            <a:endParaRPr lang="en-US" dirty="0" smtClean="0">
              <a:effectLst/>
            </a:endParaRPr>
          </a:p>
          <a:p>
            <a:r>
              <a:rPr lang="en-US" sz="2000" dirty="0" smtClean="0">
                <a:effectLst/>
              </a:rPr>
              <a:t>Iteration 4:</a:t>
            </a:r>
          </a:p>
          <a:p>
            <a:pPr lvl="1"/>
            <a:r>
              <a:rPr lang="en-US" dirty="0">
                <a:effectLst/>
              </a:rPr>
              <a:t>This is the beginning of the beta testing cycle.  This should include a complete Design Specification, complete Test Specification, and product prototype that are fairly </a:t>
            </a:r>
            <a:r>
              <a:rPr lang="en-US" dirty="0" smtClean="0">
                <a:effectLst/>
              </a:rPr>
              <a:t>complete</a:t>
            </a:r>
          </a:p>
          <a:p>
            <a:pPr marL="342900" lvl="1" indent="0">
              <a:buNone/>
            </a:pPr>
            <a:endParaRPr lang="en-US" dirty="0" smtClean="0">
              <a:effectLst/>
            </a:endParaRPr>
          </a:p>
          <a:p>
            <a:r>
              <a:rPr lang="en-US" sz="2000" dirty="0" smtClean="0">
                <a:effectLst/>
              </a:rPr>
              <a:t>Iteration 5: </a:t>
            </a:r>
          </a:p>
          <a:p>
            <a:pPr lvl="1"/>
            <a:r>
              <a:rPr lang="en-US" dirty="0" smtClean="0">
                <a:effectLst/>
              </a:rPr>
              <a:t>This is the final delivery for the software project which includes a PowerPoint presentation about application </a:t>
            </a:r>
          </a:p>
          <a:p>
            <a:pPr marL="18288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56582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57400"/>
            <a:ext cx="7886700" cy="1325563"/>
          </a:xfrm>
          <a:blipFill>
            <a:blip r:embed="rId2" cstate="print">
              <a:alphaModFix amt="7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4800" b="1" i="1" dirty="0" smtClean="0"/>
              <a:t>Application Features</a:t>
            </a:r>
            <a:endParaRPr lang="en-US" sz="4800" b="1" i="1" dirty="0"/>
          </a:p>
        </p:txBody>
      </p:sp>
    </p:spTree>
    <p:extLst>
      <p:ext uri="{BB962C8B-B14F-4D97-AF65-F5344CB8AC3E}">
        <p14:creationId xmlns="" xmlns:p14="http://schemas.microsoft.com/office/powerpoint/2010/main" val="6875732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used these tools?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07" y="1904999"/>
            <a:ext cx="6852578" cy="45720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Research thoroughly that Python has been used  successfully in past similar applications  </a:t>
            </a:r>
          </a:p>
          <a:p>
            <a:pPr lvl="1"/>
            <a:r>
              <a:rPr lang="en-US" dirty="0" smtClean="0"/>
              <a:t>Also, recommended by most twitter application tutorials </a:t>
            </a:r>
          </a:p>
          <a:p>
            <a:pPr lvl="1"/>
            <a:r>
              <a:rPr lang="en-US" dirty="0" smtClean="0"/>
              <a:t>Reported very easy to learn</a:t>
            </a:r>
          </a:p>
          <a:p>
            <a:r>
              <a:rPr lang="en-US" dirty="0" err="1" smtClean="0"/>
              <a:t>MySQL</a:t>
            </a:r>
            <a:endParaRPr lang="en-US" dirty="0" smtClean="0"/>
          </a:p>
          <a:p>
            <a:pPr lvl="1"/>
            <a:r>
              <a:rPr lang="en-US" dirty="0" smtClean="0"/>
              <a:t>Experience from 404 course/team members familiar with tool </a:t>
            </a:r>
          </a:p>
          <a:p>
            <a:pPr lvl="1"/>
            <a:r>
              <a:rPr lang="en-US" dirty="0" smtClean="0"/>
              <a:t>Simpler instructions than other databases</a:t>
            </a:r>
          </a:p>
          <a:p>
            <a:r>
              <a:rPr lang="en-US" dirty="0" smtClean="0"/>
              <a:t>Flask</a:t>
            </a:r>
          </a:p>
          <a:p>
            <a:pPr lvl="1"/>
            <a:r>
              <a:rPr lang="en-US" dirty="0" smtClean="0"/>
              <a:t>Web-app is easier to access rather than a stand alone application </a:t>
            </a:r>
          </a:p>
          <a:p>
            <a:pPr lvl="2"/>
            <a:r>
              <a:rPr lang="en-US" dirty="0" smtClean="0"/>
              <a:t>Web-app can be access on multiple machines and mobile phones 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Twitter’s API (</a:t>
            </a:r>
            <a:r>
              <a:rPr lang="en-US" dirty="0" err="1" smtClean="0"/>
              <a:t>Tweepy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Twitter’s API allows access (after authentication)  to all of twitter’s tweets </a:t>
            </a:r>
          </a:p>
          <a:p>
            <a:pPr lvl="1"/>
            <a:r>
              <a:rPr lang="en-US" dirty="0" err="1" smtClean="0"/>
              <a:t>Tweepy</a:t>
            </a:r>
            <a:r>
              <a:rPr lang="en-US" dirty="0" smtClean="0"/>
              <a:t>  provides access to the well documented Twitter API.</a:t>
            </a:r>
          </a:p>
          <a:p>
            <a:pPr lvl="1"/>
            <a:r>
              <a:rPr lang="en-US" dirty="0" smtClean="0"/>
              <a:t>With this tool it is possible to get any object and or use any method that the official Twitter API offers </a:t>
            </a:r>
          </a:p>
          <a:p>
            <a:r>
              <a:rPr lang="en-US" dirty="0" smtClean="0"/>
              <a:t>Google Maps API</a:t>
            </a:r>
          </a:p>
          <a:p>
            <a:pPr lvl="1"/>
            <a:r>
              <a:rPr lang="en-US" dirty="0" smtClean="0"/>
              <a:t>Google Maps is a  web mapping service application provided by Google</a:t>
            </a:r>
          </a:p>
          <a:p>
            <a:pPr lvl="1"/>
            <a:r>
              <a:rPr lang="en-US" dirty="0" smtClean="0"/>
              <a:t>Powers many map-based services which include: Google Maps website, Google Ride Finder, Google Transit and maps embedded on third-party websites</a:t>
            </a:r>
          </a:p>
          <a:p>
            <a:pPr lvl="1"/>
            <a:r>
              <a:rPr lang="en-US" dirty="0" smtClean="0"/>
              <a:t>With Google Maps we have the ability to design and implement a custom map that displays weather conditions on a US map 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08software">
  <a:themeElements>
    <a:clrScheme name="01abstrac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1abstrac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1abstrac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abstrac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abstrac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abstrac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abstrac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abstrac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08software">
  <a:themeElements>
    <a:clrScheme name="01abstrac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1abstrac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1abstrac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abstrac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abstrac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abstrac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abstrac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abstrac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abstrac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TS101951753</Template>
  <TotalTime>778</TotalTime>
  <Words>939</Words>
  <Application>Microsoft Office PowerPoint</Application>
  <PresentationFormat>On-screen Show (4:3)</PresentationFormat>
  <Paragraphs>141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08software</vt:lpstr>
      <vt:lpstr>Custom Design</vt:lpstr>
      <vt:lpstr>1_Custom Design</vt:lpstr>
      <vt:lpstr>1_Default Design</vt:lpstr>
      <vt:lpstr>1_08software</vt:lpstr>
      <vt:lpstr>2_Custom Design</vt:lpstr>
      <vt:lpstr>3_Custom Design</vt:lpstr>
      <vt:lpstr>2_Default Design</vt:lpstr>
      <vt:lpstr>Digital Blue Tunnel 16x9</vt:lpstr>
      <vt:lpstr>Bricksquad </vt:lpstr>
      <vt:lpstr>Outline</vt:lpstr>
      <vt:lpstr>Given Task</vt:lpstr>
      <vt:lpstr>Slide 4</vt:lpstr>
      <vt:lpstr>Iterations/Project Plan</vt:lpstr>
      <vt:lpstr>Slide 6</vt:lpstr>
      <vt:lpstr>Application Features</vt:lpstr>
      <vt:lpstr>Why we used these tools? </vt:lpstr>
      <vt:lpstr>API’s</vt:lpstr>
      <vt:lpstr>PythonAnywhere/flask Source code edit</vt:lpstr>
      <vt:lpstr>Slide 11</vt:lpstr>
      <vt:lpstr>Slide 12</vt:lpstr>
      <vt:lpstr>Uploading from a text file</vt:lpstr>
      <vt:lpstr>Incorrect File Error</vt:lpstr>
      <vt:lpstr>Weather Map</vt:lpstr>
      <vt:lpstr>Data Storage</vt:lpstr>
      <vt:lpstr>Slide 17</vt:lpstr>
      <vt:lpstr>Demonstration</vt:lpstr>
      <vt:lpstr>What went wrong?</vt:lpstr>
      <vt:lpstr>Went through 3 different Databases </vt:lpstr>
      <vt:lpstr>Continued: </vt:lpstr>
      <vt:lpstr>Back end to front end Communication</vt:lpstr>
      <vt:lpstr>Back End to Front end Communication</vt:lpstr>
      <vt:lpstr>Slide 24</vt:lpstr>
      <vt:lpstr>Slide 25</vt:lpstr>
      <vt:lpstr>Group Lessons Learned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Bricksquad</dc:title>
  <dc:creator>Chazz</dc:creator>
  <cp:lastModifiedBy>Chazz</cp:lastModifiedBy>
  <cp:revision>37</cp:revision>
  <dcterms:created xsi:type="dcterms:W3CDTF">2014-04-28T05:13:31Z</dcterms:created>
  <dcterms:modified xsi:type="dcterms:W3CDTF">2014-04-28T18:17:21Z</dcterms:modified>
</cp:coreProperties>
</file>